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1" r:id="rId5"/>
    <p:sldId id="284" r:id="rId6"/>
    <p:sldId id="280" r:id="rId7"/>
    <p:sldId id="273" r:id="rId8"/>
    <p:sldId id="268" r:id="rId9"/>
    <p:sldId id="292" r:id="rId10"/>
    <p:sldId id="279" r:id="rId11"/>
    <p:sldId id="293" r:id="rId12"/>
    <p:sldId id="28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2276" autoAdjust="0"/>
  </p:normalViewPr>
  <p:slideViewPr>
    <p:cSldViewPr snapToGrid="0">
      <p:cViewPr varScale="1">
        <p:scale>
          <a:sx n="59" d="100"/>
          <a:sy n="59" d="100"/>
        </p:scale>
        <p:origin x="1618" y="67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Welcome to the presentation of my Task Manager Application, which was designed to help users manage their time efficiently in everyday life through an intuitive interface.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2608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structure of my presentation is as follows:</a:t>
            </a:r>
          </a:p>
          <a:p>
            <a:r>
              <a:rPr lang="en-GB" dirty="0"/>
              <a:t>Introduction: A quick overview of the project and myself.</a:t>
            </a:r>
          </a:p>
          <a:p>
            <a:r>
              <a:rPr lang="en-GB" dirty="0"/>
              <a:t>Demo: A short video showcasing the application's features.</a:t>
            </a:r>
          </a:p>
          <a:p>
            <a:r>
              <a:rPr lang="en-GB" dirty="0"/>
              <a:t>Technical Details: A deeper dive into the architecture, technologies, and testing process.</a:t>
            </a:r>
          </a:p>
          <a:p>
            <a:r>
              <a:rPr lang="en-GB" dirty="0"/>
              <a:t>Visual Aids: The thought process behind the application's design and interface.</a:t>
            </a:r>
          </a:p>
          <a:p>
            <a:r>
              <a:rPr lang="en-GB" dirty="0"/>
              <a:t>Challenges and Solutions: The obstacles I faced and how I overcame them during this assignment.</a:t>
            </a:r>
          </a:p>
          <a:p>
            <a:r>
              <a:rPr lang="en-GB" dirty="0"/>
              <a:t>Conclusion: Wrapping up my journey with the project, including what I’ve learned and what went well.</a:t>
            </a:r>
          </a:p>
          <a:p>
            <a:r>
              <a:rPr lang="en-GB" dirty="0"/>
              <a:t>I’ll also share some personal reflections on how this journey shaped me in both professional and personal aspects.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My name is Virág Szabó, and this is my final assignment for the C#2 course at NHL </a:t>
            </a:r>
            <a:r>
              <a:rPr lang="en-GB" dirty="0" err="1"/>
              <a:t>Stenden</a:t>
            </a:r>
            <a:r>
              <a:rPr lang="en-GB" dirty="0"/>
              <a:t>. </a:t>
            </a:r>
          </a:p>
          <a:p>
            <a:r>
              <a:rPr lang="en-GB" dirty="0"/>
              <a:t>I’ve developed a Task Manager application to help users efficiently organize their daily tasks. </a:t>
            </a:r>
          </a:p>
          <a:p>
            <a:r>
              <a:rPr lang="en-GB" dirty="0"/>
              <a:t>The project is built using C# with WPF for the interface and the .NET Framework for backend functionalities.</a:t>
            </a:r>
          </a:p>
          <a:p>
            <a:r>
              <a:rPr lang="en-GB" dirty="0"/>
              <a:t>In this presentation, I’ll showcase the application's features, discuss its technical implementation, and reflect on the development process.</a:t>
            </a:r>
          </a:p>
          <a:p>
            <a:r>
              <a:rPr lang="en-GB" dirty="0"/>
              <a:t>Let’s dive in!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Here’s a quick demo of my application, highlighting its key features:</a:t>
            </a:r>
          </a:p>
          <a:p>
            <a:r>
              <a:rPr lang="en-GB" dirty="0"/>
              <a:t>Task List Creation: Demonstrate how users can quickly create new task lists using the button.</a:t>
            </a:r>
          </a:p>
          <a:p>
            <a:r>
              <a:rPr lang="en-GB" dirty="0"/>
              <a:t>Task List View: Show the main task list interface where tasks are listed and can be sorted or categorized.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Task Creation: Demonstrate how users can quickly create new task using the form.</a:t>
            </a:r>
          </a:p>
          <a:p>
            <a:r>
              <a:rPr lang="en-GB" dirty="0"/>
              <a:t>Task Management: Edit or delete tasks to illustrate the flexibility of the application.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Let’s look under the hood of the Task Manager application.</a:t>
            </a:r>
          </a:p>
          <a:p>
            <a:r>
              <a:rPr lang="en-GB" b="1" dirty="0"/>
              <a:t>Architecture</a:t>
            </a:r>
            <a:r>
              <a:rPr lang="en-GB" dirty="0"/>
              <a:t>:</a:t>
            </a:r>
          </a:p>
          <a:p>
            <a:pPr>
              <a:buFont typeface="Arial" panose="020B0604020202020204" pitchFamily="34" charset="0"/>
              <a:buNone/>
            </a:pPr>
            <a:r>
              <a:rPr lang="en-GB" dirty="0"/>
              <a:t>The Task Manager application follows a layered architecture, which ensures modularity and scalability. </a:t>
            </a:r>
          </a:p>
          <a:p>
            <a:pPr>
              <a:buFont typeface="Arial" panose="020B0604020202020204" pitchFamily="34" charset="0"/>
              <a:buNone/>
            </a:pPr>
            <a:r>
              <a:rPr lang="en-GB" dirty="0"/>
              <a:t>Here’s a breakdown of the key layers: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UI layer: </a:t>
            </a:r>
            <a:r>
              <a:rPr lang="en-GB" dirty="0"/>
              <a:t>The user interface is built using </a:t>
            </a:r>
            <a:r>
              <a:rPr lang="en-GB" b="1" dirty="0"/>
              <a:t>WPF (Windows Presentation Foundation)</a:t>
            </a:r>
            <a:r>
              <a:rPr lang="en-GB" dirty="0"/>
              <a:t>, </a:t>
            </a:r>
            <a:br>
              <a:rPr lang="en-GB" dirty="0"/>
            </a:br>
            <a:r>
              <a:rPr lang="en-GB" dirty="0"/>
              <a:t>chosen for its ability to create modern, responsive, and visually appealing interfaces.</a:t>
            </a:r>
            <a:br>
              <a:rPr lang="en-GB" dirty="0"/>
            </a:br>
            <a:r>
              <a:rPr lang="en-GB" dirty="0"/>
              <a:t>It allows users to interact intuitively with features like task creation, editing, and managing task lists.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Business logic layer:</a:t>
            </a:r>
            <a:r>
              <a:rPr lang="en-GB" dirty="0"/>
              <a:t> This layer is responsible for handling the application’s core logic. </a:t>
            </a:r>
            <a:br>
              <a:rPr lang="en-GB" dirty="0"/>
            </a:br>
            <a:r>
              <a:rPr lang="en-GB" dirty="0"/>
              <a:t>It ensures clean task management processes, such as adding tasks to lists, marking tasks as complete, and updating task statuses.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Data</a:t>
            </a:r>
            <a:r>
              <a:rPr lang="en-GB" dirty="0"/>
              <a:t> </a:t>
            </a:r>
            <a:r>
              <a:rPr lang="en-GB" b="1" dirty="0"/>
              <a:t>layer:</a:t>
            </a:r>
            <a:r>
              <a:rPr lang="en-GB" dirty="0"/>
              <a:t> Persistent storage is managed using .NET technologies, ensuring secure and efficient handling of user data.</a:t>
            </a:r>
            <a:br>
              <a:rPr lang="en-GB" dirty="0"/>
            </a:br>
            <a:r>
              <a:rPr lang="en-GB" dirty="0"/>
              <a:t>This layer supports features like saving tasks and lists, and exporting them for external use, such as printing.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b="1" dirty="0"/>
              <a:t>Code Snippets</a:t>
            </a:r>
            <a:r>
              <a:rPr lang="en-GB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="1" dirty="0"/>
              <a:t>Task Management</a:t>
            </a:r>
            <a:r>
              <a:rPr lang="en-GB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Users can </a:t>
            </a:r>
            <a:r>
              <a:rPr lang="en-GB" b="1" dirty="0"/>
              <a:t>create, delete, and edit tasks</a:t>
            </a:r>
            <a:r>
              <a:rPr lang="en-GB" dirty="0"/>
              <a:t> directly through the interface.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Additionally, they can create </a:t>
            </a:r>
            <a:r>
              <a:rPr lang="en-GB" b="1" dirty="0"/>
              <a:t>task lists</a:t>
            </a:r>
            <a:r>
              <a:rPr lang="en-GB" dirty="0"/>
              <a:t>, such as a cleaning schedule for the day, and assign individual tasks to these lists.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="1" dirty="0"/>
              <a:t>Task Status Updates</a:t>
            </a:r>
            <a:r>
              <a:rPr lang="en-GB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Tasks can be marked as </a:t>
            </a:r>
            <a:r>
              <a:rPr lang="en-GB" b="1" dirty="0"/>
              <a:t>completed</a:t>
            </a:r>
            <a:r>
              <a:rPr lang="en-GB" dirty="0"/>
              <a:t>, keeping users updated on their progress.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="1" dirty="0"/>
              <a:t>Download Feature</a:t>
            </a:r>
            <a:r>
              <a:rPr lang="en-GB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Users can </a:t>
            </a:r>
            <a:r>
              <a:rPr lang="en-GB" b="1" dirty="0"/>
              <a:t>download their tasks and task lists</a:t>
            </a:r>
            <a:r>
              <a:rPr lang="en-GB" dirty="0"/>
              <a:t>, making it easy to print or save them for offline use.</a:t>
            </a:r>
          </a:p>
          <a:p>
            <a:endParaRPr lang="en-GB" b="1" dirty="0"/>
          </a:p>
          <a:p>
            <a:r>
              <a:rPr lang="en-GB" b="1" dirty="0"/>
              <a:t>Testing</a:t>
            </a:r>
          </a:p>
          <a:p>
            <a:r>
              <a:rPr lang="en-GB" dirty="0"/>
              <a:t>Testing not only gave me confidence in the application’s stability but also highlighted areas for improvement during development.</a:t>
            </a:r>
            <a:endParaRPr lang="en-GB" b="1" dirty="0"/>
          </a:p>
          <a:p>
            <a:r>
              <a:rPr lang="en-GB" b="0" dirty="0"/>
              <a:t>To ensure the reliability of the application, I extensively used unit tests within Visual Studio to validate all critical functionalities and classes. </a:t>
            </a:r>
          </a:p>
          <a:p>
            <a:r>
              <a:rPr lang="en-GB" b="0" dirty="0"/>
              <a:t>This includes testing task creation, editing, deletion, and task list management. </a:t>
            </a:r>
          </a:p>
          <a:p>
            <a:r>
              <a:rPr lang="en-GB" b="0" dirty="0"/>
              <a:t>The tests helped catch potential issues early and ensured that the app operates as expected under various scenarios.</a:t>
            </a:r>
          </a:p>
          <a:p>
            <a:r>
              <a:rPr lang="en-GB" b="0" u="sng" dirty="0"/>
              <a:t>For example, unit tests were written to: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0" dirty="0"/>
              <a:t>Verify that tasks are correctly added to task lists.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0" dirty="0"/>
              <a:t>Check if tasks can be marked as completed and saved accurately.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0" dirty="0"/>
              <a:t>Ensure the download functionality produces the expected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design of the application is as much about function as it is about form. I chose a blue-green colour palette for its calming and productive effect. </a:t>
            </a:r>
          </a:p>
          <a:p>
            <a:r>
              <a:rPr lang="en-GB" dirty="0"/>
              <a:t>The white backgrounds ensure a clean, minimalistic feel, which reduces cognitive load and creates a stress-free environment for users.</a:t>
            </a:r>
          </a:p>
          <a:p>
            <a:r>
              <a:rPr lang="en-GB" dirty="0"/>
              <a:t>The overall design approach aims to enhance usability while keeping the interface modern and visually appealing.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Went Wrong?</a:t>
            </a:r>
          </a:p>
          <a:p>
            <a:r>
              <a:rPr lang="en-GB" dirty="0"/>
              <a:t>One of my biggest challenges was time management. </a:t>
            </a:r>
          </a:p>
          <a:p>
            <a:r>
              <a:rPr lang="en-GB" dirty="0"/>
              <a:t>While coding didn’t take too long, preparing the presentation, finalizing the testing process, and wrapping up the code were harder than expected. </a:t>
            </a:r>
          </a:p>
          <a:p>
            <a:r>
              <a:rPr lang="en-GB" dirty="0"/>
              <a:t>Balancing this project with personal and career uncertainties was also challenging. </a:t>
            </a:r>
          </a:p>
          <a:p>
            <a:r>
              <a:rPr lang="en-GB" dirty="0"/>
              <a:t>These experiences, however, have motivated me to grow stronger in time management</a:t>
            </a:r>
          </a:p>
          <a:p>
            <a:endParaRPr lang="en-GB" dirty="0"/>
          </a:p>
          <a:p>
            <a:r>
              <a:rPr lang="en-GB" dirty="0"/>
              <a:t>What Went Well?</a:t>
            </a:r>
          </a:p>
          <a:p>
            <a:r>
              <a:rPr lang="en-GB" dirty="0"/>
              <a:t>I was pleasantly surprised by how much I enjoyed coding this time around. </a:t>
            </a:r>
          </a:p>
          <a:p>
            <a:r>
              <a:rPr lang="en-GB" dirty="0"/>
              <a:t>I’ve grown more confident in my ability to write clean, readable code and leave meaningful comments. </a:t>
            </a:r>
          </a:p>
          <a:p>
            <a:r>
              <a:rPr lang="en-GB" dirty="0"/>
              <a:t>Additionally, I found unit testing to be an exciting and rewarding part of the development process—it really gave me a sense of assurance in the application's functionality.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4510B-B31C-EA57-04FC-608E51F3B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42B0B5-3A80-5182-24E9-31A4FE6A99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FDC005-7DED-825C-E1DC-6F8D87477A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concludes my presentation on the Task Manager application. </a:t>
            </a:r>
          </a:p>
          <a:p>
            <a:r>
              <a:rPr lang="en-GB" dirty="0"/>
              <a:t>I hope you found it clear, well-structured, and informative. </a:t>
            </a:r>
          </a:p>
          <a:p>
            <a:r>
              <a:rPr lang="en-GB" dirty="0"/>
              <a:t>This project was an incredible learning experience for me, and it was fulfilling to see the progress made from the initial version to this much-improved final iteration.</a:t>
            </a:r>
          </a:p>
          <a:p>
            <a:r>
              <a:rPr lang="en-GB" dirty="0"/>
              <a:t>I’ve gained insights into technical development, problem-solving, and self-reflection, which I’ll carry forward in my career.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0277C-4DA1-87C0-321A-2F53B6FD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60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Thank you for watching my presentation! I look forward to your feedback and the grade this project deserves. Have a wonderful day!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87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Task Manager Maui Application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 anchor="t"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Demo of Features</a:t>
            </a:r>
          </a:p>
          <a:p>
            <a:r>
              <a:rPr lang="en-US" dirty="0"/>
              <a:t>Technical Details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Challenges and Solutions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 anchor="b"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/>
          <a:p>
            <a:r>
              <a:rPr lang="en-US" dirty="0"/>
              <a:t>The features of the application</a:t>
            </a:r>
          </a:p>
        </p:txBody>
      </p:sp>
      <p:pic>
        <p:nvPicPr>
          <p:cNvPr id="3" name="20250325-1342-56.0305213">
            <a:hlinkClick r:id="" action="ppaction://media"/>
            <a:extLst>
              <a:ext uri="{FF2B5EF4-FFF2-40B4-BE49-F238E27FC236}">
                <a16:creationId xmlns:a16="http://schemas.microsoft.com/office/drawing/2014/main" id="{941607C8-BCEA-01D6-04FB-BE711235B1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213359"/>
            <a:ext cx="12192000" cy="64312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8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ctr">
            <a:noAutofit/>
          </a:bodyPr>
          <a:lstStyle/>
          <a:p>
            <a:r>
              <a:rPr lang="en-US" dirty="0"/>
              <a:t>Technical Details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834757309"/>
              </p:ext>
            </p:extLst>
          </p:nvPr>
        </p:nvGraphicFramePr>
        <p:xfrm>
          <a:off x="3484563" y="2106613"/>
          <a:ext cx="7921828" cy="40323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045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82030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ctr"/>
          <a:lstStyle/>
          <a:p>
            <a:r>
              <a:rPr lang="en-US" dirty="0"/>
              <a:t>Visual Aids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CB65501E-A327-D358-9D08-A3694677266E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069353899"/>
              </p:ext>
            </p:extLst>
          </p:nvPr>
        </p:nvGraphicFramePr>
        <p:xfrm>
          <a:off x="612775" y="2108200"/>
          <a:ext cx="10972800" cy="392019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ctr"/>
          <a:lstStyle/>
          <a:p>
            <a:r>
              <a:rPr lang="en-US" dirty="0"/>
              <a:t>Challenges &amp;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What Went Wrong…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What Went Well…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76A1D1-276C-733A-EE55-1DF4B03E4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02E27071-BD55-A548-E05A-79BE8DF49B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358EE66-3124-E7BF-8D4D-3738A7A2E9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065581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1560965"/>
          </a:xfrm>
        </p:spPr>
        <p:txBody>
          <a:bodyPr/>
          <a:lstStyle/>
          <a:p>
            <a:r>
              <a:rPr lang="en-US" dirty="0"/>
              <a:t>Virag Szabo</a:t>
            </a:r>
          </a:p>
          <a:p>
            <a:r>
              <a:rPr lang="en-US" dirty="0"/>
              <a:t>472744</a:t>
            </a:r>
          </a:p>
          <a:p>
            <a:r>
              <a:rPr lang="en-US" dirty="0"/>
              <a:t>https://github.com/ViragSzabo</a:t>
            </a:r>
          </a:p>
          <a:p>
            <a:r>
              <a:rPr lang="en-US" dirty="0"/>
              <a:t>virag.szabo@student.nhlstenden.com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</TotalTime>
  <Words>1164</Words>
  <Application>Microsoft Office PowerPoint</Application>
  <PresentationFormat>Widescreen</PresentationFormat>
  <Paragraphs>151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Arial</vt:lpstr>
      <vt:lpstr>Calibri</vt:lpstr>
      <vt:lpstr>Calibri Light</vt:lpstr>
      <vt:lpstr>Wingdings</vt:lpstr>
      <vt:lpstr>Custom</vt:lpstr>
      <vt:lpstr>Task Manager Maui Application</vt:lpstr>
      <vt:lpstr>AGENDA</vt:lpstr>
      <vt:lpstr>Introduction</vt:lpstr>
      <vt:lpstr>Demo</vt:lpstr>
      <vt:lpstr>Technical Details</vt:lpstr>
      <vt:lpstr>Visual Aids</vt:lpstr>
      <vt:lpstr>Challenges &amp; Solutions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Virág Szabó</dc:creator>
  <cp:lastModifiedBy>Virág Szabó</cp:lastModifiedBy>
  <cp:revision>41</cp:revision>
  <dcterms:created xsi:type="dcterms:W3CDTF">2025-01-17T11:15:16Z</dcterms:created>
  <dcterms:modified xsi:type="dcterms:W3CDTF">2025-03-25T14:29:20Z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